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CD5-4126-483E-9238-CC37206DE18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EF00-44C8-40FF-B698-F98BD5744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99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CD5-4126-483E-9238-CC37206DE18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EF00-44C8-40FF-B698-F98BD5744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95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CD5-4126-483E-9238-CC37206DE18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EF00-44C8-40FF-B698-F98BD5744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1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CD5-4126-483E-9238-CC37206DE18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EF00-44C8-40FF-B698-F98BD5744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9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CD5-4126-483E-9238-CC37206DE18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EF00-44C8-40FF-B698-F98BD5744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91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CD5-4126-483E-9238-CC37206DE18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EF00-44C8-40FF-B698-F98BD5744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485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CD5-4126-483E-9238-CC37206DE18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EF00-44C8-40FF-B698-F98BD5744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53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CD5-4126-483E-9238-CC37206DE18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EF00-44C8-40FF-B698-F98BD5744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801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CD5-4126-483E-9238-CC37206DE18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EF00-44C8-40FF-B698-F98BD5744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83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CD5-4126-483E-9238-CC37206DE18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EF00-44C8-40FF-B698-F98BD5744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689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5CD5-4126-483E-9238-CC37206DE18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3EF00-44C8-40FF-B698-F98BD5744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436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15CD5-4126-483E-9238-CC37206DE18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3EF00-44C8-40FF-B698-F98BD5744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3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Four square organiz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5627"/>
            <a:ext cx="12192001" cy="6851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621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National Park Service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Simpson, Michael G</dc:creator>
  <cp:lastModifiedBy>Simpson, Michael G</cp:lastModifiedBy>
  <cp:revision>1</cp:revision>
  <dcterms:created xsi:type="dcterms:W3CDTF">2018-06-29T21:23:33Z</dcterms:created>
  <dcterms:modified xsi:type="dcterms:W3CDTF">2018-06-29T21:23:50Z</dcterms:modified>
</cp:coreProperties>
</file>